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828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4440" y="-2040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BF1524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BF15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48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Eva Dale</cp:lastModifiedBy>
  <cp:revision>23</cp:revision>
  <dcterms:created xsi:type="dcterms:W3CDTF">2014-02-19T18:52:33Z</dcterms:created>
  <dcterms:modified xsi:type="dcterms:W3CDTF">2014-05-05T17:51:56Z</dcterms:modified>
</cp:coreProperties>
</file>